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276" r:id="rId5"/>
    <p:sldId id="263" r:id="rId6"/>
    <p:sldId id="279" r:id="rId7"/>
    <p:sldId id="261" r:id="rId8"/>
    <p:sldId id="268" r:id="rId9"/>
    <p:sldId id="262" r:id="rId10"/>
    <p:sldId id="260" r:id="rId11"/>
    <p:sldId id="280" r:id="rId12"/>
    <p:sldId id="259" r:id="rId13"/>
    <p:sldId id="257" r:id="rId14"/>
    <p:sldId id="277" r:id="rId15"/>
    <p:sldId id="278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36419-1AB3-45BA-865A-C361FF3E3D86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10118-C44F-4B39-A9AD-2BD19ED6F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0118-C44F-4B39-A9AD-2BD19ED6F05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66F21-6ACC-4D8F-A59F-CD7EB8C66C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69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1CB6-58F5-4EE7-B1F3-8A80FB05A3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00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40AC-EA13-4832-A261-35227188C3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34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66F21-6ACC-4D8F-A59F-CD7EB8C66C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69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ACAC-7E30-44C9-AACA-36A05340F5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477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E742-5368-461C-85F3-5205D6807F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2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CED1-9E33-4A84-AA5D-896218F3D4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54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2754-6E64-48AA-9A11-BCD119F17C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70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D179-7EA0-4FF7-905B-70FE0E6F13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92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A004-4F26-4A33-9BA3-F0CA8125FA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200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F81E-94E7-4E2B-A54B-F7CF90EE2E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32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ACAC-7E30-44C9-AACA-36A05340F5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477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DA77-6E35-4466-984B-F538BAD0AD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486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1CB6-58F5-4EE7-B1F3-8A80FB05A3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008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40AC-EA13-4832-A261-35227188C3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344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66F21-6ACC-4D8F-A59F-CD7EB8C66C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692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ACAC-7E30-44C9-AACA-36A05340F5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477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E742-5368-461C-85F3-5205D6807F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20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CED1-9E33-4A84-AA5D-896218F3D4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542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2754-6E64-48AA-9A11-BCD119F17C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702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D179-7EA0-4FF7-905B-70FE0E6F13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928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A004-4F26-4A33-9BA3-F0CA8125FA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20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E742-5368-461C-85F3-5205D6807F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20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F81E-94E7-4E2B-A54B-F7CF90EE2E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329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DA77-6E35-4466-984B-F538BAD0AD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486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1CB6-58F5-4EE7-B1F3-8A80FB05A3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008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40AC-EA13-4832-A261-35227188C3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344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66F21-6ACC-4D8F-A59F-CD7EB8C66C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692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ACAC-7E30-44C9-AACA-36A05340F5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477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E742-5368-461C-85F3-5205D6807F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20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CED1-9E33-4A84-AA5D-896218F3D4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542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2754-6E64-48AA-9A11-BCD119F17C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702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D179-7EA0-4FF7-905B-70FE0E6F13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92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CED1-9E33-4A84-AA5D-896218F3D4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542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A004-4F26-4A33-9BA3-F0CA8125FA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200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F81E-94E7-4E2B-A54B-F7CF90EE2E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329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DA77-6E35-4466-984B-F538BAD0AD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486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1CB6-58F5-4EE7-B1F3-8A80FB05A3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008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40AC-EA13-4832-A261-35227188C3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34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2754-6E64-48AA-9A11-BCD119F17C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70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D179-7EA0-4FF7-905B-70FE0E6F13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92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A004-4F26-4A33-9BA3-F0CA8125FA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20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F81E-94E7-4E2B-A54B-F7CF90EE2E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32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DA77-6E35-4466-984B-F538BAD0AD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48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rgbClr val="CC99FF">
                <a:gamma/>
                <a:tint val="0"/>
                <a:invGamma/>
              </a:srgbClr>
            </a:gs>
            <a:gs pos="100000">
              <a:srgbClr val="CC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3D913-179D-41A3-98B0-F18A6A4631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3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rgbClr val="CC99FF">
                <a:gamma/>
                <a:tint val="0"/>
                <a:invGamma/>
              </a:srgbClr>
            </a:gs>
            <a:gs pos="100000">
              <a:srgbClr val="CC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3D913-179D-41A3-98B0-F18A6A4631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3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rgbClr val="CC99FF">
                <a:gamma/>
                <a:tint val="0"/>
                <a:invGamma/>
              </a:srgbClr>
            </a:gs>
            <a:gs pos="100000">
              <a:srgbClr val="CC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3D913-179D-41A3-98B0-F18A6A4631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3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rgbClr val="CC99FF">
                <a:gamma/>
                <a:tint val="0"/>
                <a:invGamma/>
              </a:srgbClr>
            </a:gs>
            <a:gs pos="100000">
              <a:srgbClr val="CC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3D913-179D-41A3-98B0-F18A6A4631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3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0"/>
            <a:ext cx="6400800" cy="8382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611" y="548084"/>
            <a:ext cx="8524861" cy="604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4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5240343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 группа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Пояснительный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Въезжать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Объявил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Пояснил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786842" cy="6286544"/>
          </a:xfrm>
        </p:spPr>
        <p:txBody>
          <a:bodyPr/>
          <a:lstStyle/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Растолковать, сделать понятным –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объяснить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(объяснить урок)</a:t>
            </a:r>
          </a:p>
          <a:p>
            <a:pPr algn="ctr">
              <a:buNone/>
            </a:pP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048000"/>
            <a:ext cx="5943600" cy="3459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179512" y="908720"/>
            <a:ext cx="8856984" cy="280831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Narrow"/>
              </a:rPr>
              <a:t>Спасибо за работу!</a:t>
            </a:r>
          </a:p>
        </p:txBody>
      </p:sp>
      <p:pic>
        <p:nvPicPr>
          <p:cNvPr id="5" name="Picture 3" descr="C:\Documents and Settings\Ольга\Рабочий стол\картинки\блестяшки- цветочки\d0a1d0bed0bbd0bdd0b5d187d0bdd0b0d18f20d180d0b0d0b4d0bed181d182d18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12876"/>
            <a:ext cx="5688632" cy="45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39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/>
          <a:lstStyle/>
          <a:p>
            <a:r>
              <a:rPr lang="ru-RU" sz="6000" b="1" dirty="0" smtClean="0"/>
              <a:t>ВЫ-, ПРО- , ПЕРЕ-, С-, В-,ОБ-</a:t>
            </a:r>
            <a:endParaRPr lang="ru-RU" sz="6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5184576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     </a:t>
            </a:r>
            <a:r>
              <a:rPr lang="ru-RU" sz="9600" b="1" i="1" dirty="0" smtClean="0">
                <a:solidFill>
                  <a:srgbClr val="FF0000"/>
                </a:solidFill>
              </a:rPr>
              <a:t>-  ЕЗД -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3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571736" y="0"/>
            <a:ext cx="54292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6000" b="1" dirty="0" smtClean="0"/>
              <a:t>ВЫЕЗД</a:t>
            </a:r>
          </a:p>
          <a:p>
            <a:pPr marL="0" lvl="0" indent="0">
              <a:buNone/>
            </a:pPr>
            <a:r>
              <a:rPr lang="ru-RU" sz="6000" b="1" dirty="0" smtClean="0">
                <a:solidFill>
                  <a:srgbClr val="000000"/>
                </a:solidFill>
              </a:rPr>
              <a:t>ПРОЕЗД</a:t>
            </a:r>
            <a:endParaRPr lang="ru-RU" sz="6000" b="1" dirty="0" smtClean="0"/>
          </a:p>
          <a:p>
            <a:pPr marL="0" indent="0">
              <a:buNone/>
            </a:pPr>
            <a:r>
              <a:rPr lang="ru-RU" sz="6000" b="1" dirty="0" smtClean="0"/>
              <a:t>ПЕРЕЕЗД</a:t>
            </a: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2000232" y="3473623"/>
            <a:ext cx="4474840" cy="338437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СЪЕЗД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ВЪЕЗД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ОБЪЕЗД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476671"/>
            <a:ext cx="4316288" cy="43924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6000" b="1" dirty="0" smtClean="0"/>
              <a:t>ВЫЕЗД</a:t>
            </a:r>
          </a:p>
          <a:p>
            <a:pPr marL="0" lvl="0" indent="0">
              <a:buNone/>
            </a:pPr>
            <a:r>
              <a:rPr lang="ru-RU" sz="6000" b="1" dirty="0" smtClean="0">
                <a:solidFill>
                  <a:srgbClr val="000000"/>
                </a:solidFill>
              </a:rPr>
              <a:t>  ПРОЕЗД</a:t>
            </a:r>
            <a:endParaRPr lang="ru-RU" sz="6000" b="1" dirty="0" smtClean="0"/>
          </a:p>
          <a:p>
            <a:pPr marL="0" indent="0">
              <a:buNone/>
            </a:pPr>
            <a:r>
              <a:rPr lang="ru-RU" sz="6000" b="1" dirty="0" smtClean="0"/>
              <a:t>ПЕРЕЕЗД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29124" y="2786058"/>
            <a:ext cx="4474840" cy="338437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6000" b="1" dirty="0" smtClean="0"/>
              <a:t>СЪЕЗД</a:t>
            </a:r>
          </a:p>
          <a:p>
            <a:pPr marL="0" indent="0">
              <a:buNone/>
            </a:pPr>
            <a:r>
              <a:rPr lang="ru-RU" sz="6000" b="1" dirty="0" smtClean="0"/>
              <a:t>   ВЪЕЗД</a:t>
            </a:r>
          </a:p>
          <a:p>
            <a:pPr marL="0" indent="0">
              <a:buNone/>
            </a:pPr>
            <a:r>
              <a:rPr lang="ru-RU" sz="6000" b="1" dirty="0" smtClean="0"/>
              <a:t>   ОБЪЕЗД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410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476671"/>
            <a:ext cx="4316288" cy="43924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6000" b="1" dirty="0" smtClean="0"/>
              <a:t>ВЫЕЗД</a:t>
            </a:r>
          </a:p>
          <a:p>
            <a:pPr marL="0" lvl="0" indent="0">
              <a:buNone/>
            </a:pPr>
            <a:r>
              <a:rPr lang="ru-RU" sz="6000" b="1" dirty="0" smtClean="0">
                <a:solidFill>
                  <a:srgbClr val="000000"/>
                </a:solidFill>
              </a:rPr>
              <a:t>  ПРОЕЗД</a:t>
            </a:r>
            <a:endParaRPr lang="ru-RU" sz="6000" b="1" dirty="0" smtClean="0"/>
          </a:p>
          <a:p>
            <a:pPr marL="0" indent="0">
              <a:buNone/>
            </a:pPr>
            <a:r>
              <a:rPr lang="ru-RU" sz="6000" b="1" dirty="0" smtClean="0"/>
              <a:t>ПЕРЕЕЗД</a:t>
            </a:r>
          </a:p>
          <a:p>
            <a:pPr marL="0" indent="0">
              <a:buNone/>
            </a:pPr>
            <a:r>
              <a:rPr lang="ru-RU" sz="6000" b="1" dirty="0" smtClean="0"/>
              <a:t>     </a:t>
            </a:r>
            <a:r>
              <a:rPr lang="ru-RU" sz="6000" b="1" dirty="0" smtClean="0">
                <a:solidFill>
                  <a:srgbClr val="FF0000"/>
                </a:solidFill>
              </a:rPr>
              <a:t>ЗА</a:t>
            </a:r>
            <a:r>
              <a:rPr lang="ru-RU" sz="6000" b="1" dirty="0" smtClean="0"/>
              <a:t>ЕЗД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99992" y="2636911"/>
            <a:ext cx="4752528" cy="338437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6000" b="1" dirty="0" smtClean="0"/>
              <a:t>СЪЕЗД</a:t>
            </a:r>
          </a:p>
          <a:p>
            <a:pPr marL="0" indent="0">
              <a:buNone/>
            </a:pPr>
            <a:r>
              <a:rPr lang="ru-RU" sz="6000" b="1" dirty="0" smtClean="0"/>
              <a:t>   ВЪЕЗД   ОБЪЕЗД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ПОД</a:t>
            </a:r>
            <a:r>
              <a:rPr lang="ru-RU" sz="6000" b="1" dirty="0" smtClean="0">
                <a:solidFill>
                  <a:srgbClr val="00B050"/>
                </a:solidFill>
              </a:rPr>
              <a:t>Ъ</a:t>
            </a:r>
            <a:r>
              <a:rPr lang="ru-RU" sz="6000" b="1" dirty="0" smtClean="0">
                <a:solidFill>
                  <a:srgbClr val="FF0000"/>
                </a:solidFill>
              </a:rPr>
              <a:t>Е</a:t>
            </a:r>
            <a:r>
              <a:rPr lang="ru-RU" sz="6000" b="1" dirty="0" smtClean="0"/>
              <a:t>ЗД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61248"/>
            <a:ext cx="9509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193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Тема урока:</a:t>
            </a:r>
            <a:endParaRPr lang="ru-RU" sz="6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«</a:t>
            </a: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Разделительный </a:t>
            </a:r>
            <a:endParaRPr lang="ru-RU" sz="6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               </a:t>
            </a:r>
          </a:p>
          <a:p>
            <a:pPr marL="0" indent="0">
              <a:buNone/>
            </a:pP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    знак»</a:t>
            </a:r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endParaRPr lang="ru-RU" sz="6000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79888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692696"/>
            <a:ext cx="5760640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88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56184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Работа в парах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2276872"/>
            <a:ext cx="5338936" cy="31249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    Будьте терпимы, доброжелательны, уважайте чужое мнение.</a:t>
            </a:r>
            <a:endParaRPr lang="ru-RU" sz="4400" dirty="0"/>
          </a:p>
        </p:txBody>
      </p:sp>
      <p:pic>
        <p:nvPicPr>
          <p:cNvPr id="7" name="Picture 13" descr="AMERI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750825"/>
            <a:ext cx="2232249" cy="21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4" descr="AMERI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184538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TextBox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29193"/>
            <a:ext cx="18716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4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285860"/>
            <a:ext cx="7286676" cy="4525963"/>
          </a:xfrm>
        </p:spPr>
        <p:txBody>
          <a:bodyPr/>
          <a:lstStyle/>
          <a:p>
            <a:pPr algn="ctr">
              <a:buNone/>
            </a:pPr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разъединил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объявил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i="1" dirty="0" err="1" smtClean="0">
                <a:latin typeface="Times New Roman" pitchFamily="18" charset="0"/>
                <a:cs typeface="Times New Roman" pitchFamily="18" charset="0"/>
              </a:rPr>
              <a:t>съюлил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съёжился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714612" y="928670"/>
            <a:ext cx="4402832" cy="4525963"/>
          </a:xfrm>
          <a:ln cap="sq">
            <a:round/>
          </a:ln>
        </p:spPr>
        <p:txBody>
          <a:bodyPr/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динил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вил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лил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жился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214422"/>
            <a:ext cx="731577" cy="14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357694"/>
            <a:ext cx="730422" cy="14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357562"/>
            <a:ext cx="87788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214554"/>
            <a:ext cx="731578" cy="14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857488" y="1142984"/>
            <a:ext cx="1000132" cy="1588"/>
          </a:xfrm>
          <a:prstGeom prst="line">
            <a:avLst/>
          </a:prstGeom>
          <a:ln w="603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715538" y="1285066"/>
            <a:ext cx="285752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857488" y="2143116"/>
            <a:ext cx="1000132" cy="1588"/>
          </a:xfrm>
          <a:prstGeom prst="line">
            <a:avLst/>
          </a:prstGeom>
          <a:ln w="603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715538" y="2285198"/>
            <a:ext cx="285752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928926" y="3214686"/>
            <a:ext cx="500066" cy="1588"/>
          </a:xfrm>
          <a:prstGeom prst="line">
            <a:avLst/>
          </a:prstGeom>
          <a:ln w="603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215472" y="3356768"/>
            <a:ext cx="285752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28926" y="4429132"/>
            <a:ext cx="428628" cy="1588"/>
          </a:xfrm>
          <a:prstGeom prst="line">
            <a:avLst/>
          </a:prstGeom>
          <a:ln w="603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215472" y="4499776"/>
            <a:ext cx="285752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4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108</Words>
  <Application>Microsoft Office PowerPoint</Application>
  <PresentationFormat>Экран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Русский язык</vt:lpstr>
      <vt:lpstr>ВЫ-, ПРО- , ПЕРЕ-, С-, В-,ОБ-</vt:lpstr>
      <vt:lpstr>Слайд 3</vt:lpstr>
      <vt:lpstr>Слайд 4</vt:lpstr>
      <vt:lpstr>Слайд 5</vt:lpstr>
      <vt:lpstr>Тема урока:</vt:lpstr>
      <vt:lpstr>Работа в парах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37</cp:revision>
  <dcterms:created xsi:type="dcterms:W3CDTF">2011-12-17T11:40:06Z</dcterms:created>
  <dcterms:modified xsi:type="dcterms:W3CDTF">2018-10-31T17:29:30Z</dcterms:modified>
</cp:coreProperties>
</file>